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>
      <p:cViewPr varScale="1">
        <p:scale>
          <a:sx n="104" d="100"/>
          <a:sy n="104" d="100"/>
        </p:scale>
        <p:origin x="6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2499-B8AD-437C-85C5-7AA1D2439BAF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D1D13-3269-434E-B2CD-BA029DB81A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1D13-3269-434E-B2CD-BA029DB81A3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54EBB1-7991-4556-B0FD-B69F5E533F0A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7ACBD0-C89D-4BE2-9432-AB5CE095B49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02624" cy="247158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 атындағы Қазақ ұлттық университеті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 емес акционерлік қоғам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 дейінгі білім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666" y="3446481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Жетекшілері: </a:t>
            </a:r>
            <a:r>
              <a:rPr lang="kk-K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Келдебеков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К.К. </a:t>
            </a:r>
            <a:r>
              <a:rPr lang="kk-K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Кабрасилов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Ж.К.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F05A55BC-CDF3-AE94-E418-FAA62EAD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46" y="4581128"/>
            <a:ext cx="1426988" cy="1321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345069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Ғылым, техникаға</a:t>
            </a:r>
            <a:r>
              <a:rPr lang="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деген қызығушылығы 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тыңдаушының бойындағы дүние танымдық, адамгершілік қасиеттерді дамыту.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деген қызығушылығын арттыру.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стартабы ЖОО-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 дейінгі білім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r>
              <a:rPr lang="kk-K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 қаланған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397D573-048C-2989-D13C-AA3468E1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83" y="5102671"/>
            <a:ext cx="1415817" cy="13107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стартабы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жылы құрылды,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тыңдаушы бар,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бағытта жұмыс істейді.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708920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 жобаларды жетілдіру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70405" y="2148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8" name="Рисунок 7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B95796F-F28E-27A1-386C-E742E646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25144"/>
            <a:ext cx="1656184" cy="1533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40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8D235B8-3D10-493F-88AC-84BB404C1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одежда, в помещении, человек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8C8C92DE-1C50-6925-96E8-877271FA6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1" b="1"/>
          <a:stretch/>
        </p:blipFill>
        <p:spPr>
          <a:xfrm>
            <a:off x="20" y="10"/>
            <a:ext cx="4572761" cy="3428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37CF3-408D-67BB-79DB-9D1D7067C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/>
          <a:stretch/>
        </p:blipFill>
        <p:spPr>
          <a:xfrm>
            <a:off x="4573816" y="10"/>
            <a:ext cx="4570184" cy="342899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 помещении, стена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066F74-C1D1-89A4-6937-5E9E4E13C8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/>
          <a:stretch/>
        </p:blipFill>
        <p:spPr>
          <a:xfrm>
            <a:off x="5496" y="3429000"/>
            <a:ext cx="4570183" cy="3429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стена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04CB549-D7F9-FFDD-55C5-9BAE4FE4E4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/>
          <a:stretch/>
        </p:blipFill>
        <p:spPr>
          <a:xfrm>
            <a:off x="4576395" y="3429000"/>
            <a:ext cx="4570183" cy="3429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9127" y="3512261"/>
            <a:ext cx="7350811" cy="205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>
                <a:latin typeface="+mj-lt"/>
                <a:ea typeface="+mj-ea"/>
                <a:cs typeface="+mj-cs"/>
              </a:rPr>
              <a:t>Үлкен жобаларға дайындық кезеңі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стартабы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 марапат, грамоталары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70405" y="2148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pic>
        <p:nvPicPr>
          <p:cNvPr id="8" name="Рисунок 7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B95796F-F28E-27A1-386C-E742E646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25144"/>
            <a:ext cx="1656184" cy="153323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меню, бумага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B21AF604-1E14-0423-DAC3-47E98F370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0441"/>
            <a:ext cx="2355726" cy="314096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AAA51E-4BBD-0543-90E5-2753C50A6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6516">
            <a:off x="3573399" y="873302"/>
            <a:ext cx="3013194" cy="401759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меню&#10;&#10;Автоматически созданное описание">
            <a:extLst>
              <a:ext uri="{FF2B5EF4-FFF2-40B4-BE49-F238E27FC236}">
                <a16:creationId xmlns:a16="http://schemas.microsoft.com/office/drawing/2014/main" id="{1BF77B25-3620-9836-8DB2-744FB4A84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7038" y="3783375"/>
            <a:ext cx="2300767" cy="328498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Шрифт, снимок экрана, меню&#10;&#10;Автоматически созданное описание">
            <a:extLst>
              <a:ext uri="{FF2B5EF4-FFF2-40B4-BE49-F238E27FC236}">
                <a16:creationId xmlns:a16="http://schemas.microsoft.com/office/drawing/2014/main" id="{C26D5257-DD7F-A4DC-42E9-1A91C5C51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3" y="4112203"/>
            <a:ext cx="2452317" cy="27926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меню, бумага, Бумажное изделие&#10;&#10;Автоматически созданное описание">
            <a:extLst>
              <a:ext uri="{FF2B5EF4-FFF2-40B4-BE49-F238E27FC236}">
                <a16:creationId xmlns:a16="http://schemas.microsoft.com/office/drawing/2014/main" id="{0C81BADC-6843-758B-6C48-726C22C70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73" y="3081720"/>
            <a:ext cx="2620898" cy="34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7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Өнертапқыш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стартабы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мүшелерінің марапат, грамоталары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70405" y="2148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dirty="0"/>
          </a:p>
        </p:txBody>
      </p:sp>
      <p:pic>
        <p:nvPicPr>
          <p:cNvPr id="8" name="Рисунок 7" descr="Изображение выглядит как текст, логотип, графический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B95796F-F28E-27A1-386C-E742E646C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25144"/>
            <a:ext cx="1656184" cy="1533236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едаль, Золотая медаль, эмблема, Награда&#10;&#10;Автоматически созданное описание">
            <a:extLst>
              <a:ext uri="{FF2B5EF4-FFF2-40B4-BE49-F238E27FC236}">
                <a16:creationId xmlns:a16="http://schemas.microsoft.com/office/drawing/2014/main" id="{D328D794-0956-0D7A-6F6C-4BA0721CC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89910"/>
            <a:ext cx="2481064" cy="315095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меню&#10;&#10;Автоматически созданное описание">
            <a:extLst>
              <a:ext uri="{FF2B5EF4-FFF2-40B4-BE49-F238E27FC236}">
                <a16:creationId xmlns:a16="http://schemas.microsoft.com/office/drawing/2014/main" id="{FE2779A3-3473-8289-1ECC-7F4445574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3" y="1342904"/>
            <a:ext cx="2072829" cy="368503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меню&#10;&#10;Автоматически созданное описание">
            <a:extLst>
              <a:ext uri="{FF2B5EF4-FFF2-40B4-BE49-F238E27FC236}">
                <a16:creationId xmlns:a16="http://schemas.microsoft.com/office/drawing/2014/main" id="{E75DD027-7BE3-D34B-CBE8-715F078AF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35" y="1189910"/>
            <a:ext cx="2481064" cy="368503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бумага, Бумажное изделие, Упаковка и маркировка&#10;&#10;Автоматически созданное описание">
            <a:extLst>
              <a:ext uri="{FF2B5EF4-FFF2-40B4-BE49-F238E27FC236}">
                <a16:creationId xmlns:a16="http://schemas.microsoft.com/office/drawing/2014/main" id="{1596532D-B8BA-BBAD-7C68-CBA2FE3E8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5036" y="3741495"/>
            <a:ext cx="2167419" cy="38531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алюта, деньги, Наличные средства, Работа с наличностью&#10;&#10;Автоматически созданное описание">
            <a:extLst>
              <a:ext uri="{FF2B5EF4-FFF2-40B4-BE49-F238E27FC236}">
                <a16:creationId xmlns:a16="http://schemas.microsoft.com/office/drawing/2014/main" id="{BAA2F2DC-EB1F-16FD-0531-8BA6CDD40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11" y="4546849"/>
            <a:ext cx="1296587" cy="2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27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148</Words>
  <Application>Microsoft Macintosh PowerPoint</Application>
  <PresentationFormat>Экран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Times New Roman</vt:lpstr>
      <vt:lpstr>Волна</vt:lpstr>
      <vt:lpstr>әл-Фараби атындағы Қазақ ұлттық университеті Коммерциялық емес акционерлік қоғам ЖОО-ға дейінгі білім беру факультеті  «ӨНЕРТАПҚЫШ»</vt:lpstr>
      <vt:lpstr>«Өнертапқыш» стартабы ЖОО-ға дейінгі білім беру факультетінде негізі қаланған. </vt:lpstr>
      <vt:lpstr>«Өнертапқыш» стартабы 2023-2024 оқу жылы құрылды, топта 5 тыңдаушы бар, стартап екі бағытта жұмыс істейді.</vt:lpstr>
      <vt:lpstr>Үлкен жобаларға дайындық кезеңі</vt:lpstr>
      <vt:lpstr>«Өнертапқыш» стартабы мүшелерінің марапат, грамоталары.</vt:lpstr>
      <vt:lpstr>«Өнертапқыш» стартабы мүшелерінің марапат, грамоталары.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Алпысбай Марғулан Айболұлы</cp:lastModifiedBy>
  <cp:revision>39</cp:revision>
  <dcterms:created xsi:type="dcterms:W3CDTF">2023-12-06T17:55:00Z</dcterms:created>
  <dcterms:modified xsi:type="dcterms:W3CDTF">2023-12-17T08:13:18Z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57622560DC6746F39865DEE1014803A2_12</vt:lpwstr>
  </property>
  <property fmtid="{D5CDD505-2E9C-101B-9397-08002B2CF9AE}" pid="3" name="KSOProductBuildVer">
    <vt:lpwstr>1049-12.2.0.13306</vt:lpwstr>
  </property>
</Properties>
</file>